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77" r:id="rId15"/>
    <p:sldId id="286" r:id="rId16"/>
    <p:sldId id="287" r:id="rId17"/>
    <p:sldId id="267" r:id="rId18"/>
    <p:sldId id="278" r:id="rId19"/>
    <p:sldId id="279" r:id="rId20"/>
    <p:sldId id="280" r:id="rId21"/>
    <p:sldId id="282" r:id="rId22"/>
    <p:sldId id="281" r:id="rId23"/>
    <p:sldId id="284" r:id="rId24"/>
    <p:sldId id="283" r:id="rId25"/>
    <p:sldId id="285" r:id="rId26"/>
    <p:sldId id="273" r:id="rId27"/>
    <p:sldId id="274" r:id="rId28"/>
    <p:sldId id="276" r:id="rId29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-403" y="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701DA-3063-4CB7-BDD2-A3D16CE973BC}" type="datetimeFigureOut">
              <a:rPr lang="ru-KZ" smtClean="0"/>
              <a:t>15.05.2025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A3849-29AC-419E-85FD-570115DB8819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8638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848DDF5-2586-942A-680E-AECAF7F46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2CEC7BA-B333-8CE9-8C3C-DD482E7C5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2E25004-F788-30E7-14E7-CDD796F5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1D26-7165-4A12-B92A-18232C5D498D}" type="datetime1">
              <a:rPr lang="ru-KZ" smtClean="0"/>
              <a:t>15.05.2025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9099B4C-313E-F32F-170B-4249953F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9C45D1D-2F15-A67B-F1D6-7A314F81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8082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0A0252-4F13-B962-F70C-01D6A25E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DBD26FFA-131A-6D45-20F4-3CFE215B9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48C2A09-FFA9-559F-6DA4-A8E06F9B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B069-D152-48C6-AE9F-5CFDCCDC24EB}" type="datetime1">
              <a:rPr lang="ru-KZ" smtClean="0"/>
              <a:t>15.05.2025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0016172-8360-157F-F153-382D5D31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B1EDC7F-9481-B1AB-38BD-5069D6B0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134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E0F4721A-DD59-FF23-CD90-66508CDB8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544CA20C-5AA1-5467-8C08-47FDDF038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9ACA935-310D-6F24-4303-88DEFA98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D2685-F54B-41F5-B2FA-BFC0AD2EFBF8}" type="datetime1">
              <a:rPr lang="ru-KZ" smtClean="0"/>
              <a:t>15.05.2025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27C357E-AE34-F509-53F8-158BEA85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EFCA8CC1-A9A1-6F04-7DAF-89D0EFA2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9226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30A9BD5-1429-5964-74AD-E196E030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1C6CD8F-5F5B-EF4B-8C65-EC78AD4F3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0FD50B-0328-2815-927A-7EFFF566B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4B6D-3A30-40AC-8C77-962AC2039F0B}" type="datetime1">
              <a:rPr lang="ru-KZ" smtClean="0"/>
              <a:t>15.05.2025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2273B09-9F98-6D0A-B69C-7FBECD66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F9E016D-0BEF-3C37-5170-FF5B2376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4555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51898AE-9485-1B77-C7C5-FAC16C4B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C0E268C-5EA7-8DD7-5379-0EB3801BB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5B775AF-356B-DCF5-6134-75FD8827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549B8-5D70-49F6-9794-45C6F1FB1110}" type="datetime1">
              <a:rPr lang="ru-KZ" smtClean="0"/>
              <a:t>15.05.2025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A544C8E-8177-DF28-FA5E-783F6671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3179CDC-4D36-06F1-7121-C35FE8F0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0163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7EE9FF7-BCB1-5604-1356-A3349F65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DAF0534-05C9-E98B-CE95-AB6E8E108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38E2853D-E3B4-1D1C-B774-82B1B5E3A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C9E2B90B-7796-949B-71C9-404E34EE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0168-B408-4BBD-94E1-B0EE376F72EF}" type="datetime1">
              <a:rPr lang="ru-KZ" smtClean="0"/>
              <a:t>15.05.2025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571DF8E9-D707-A59C-BD65-DB7B6FD4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CA8EE66-7F48-3338-C0B6-589F7D3B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3105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FE4098C-F138-BE72-7C09-5587D7BC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71FC487-3D1F-79CE-1129-AB04180BB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EADC848C-7444-1544-6B80-591FAE83D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7034A6C-0C95-4B56-C9AA-A1D0E8AD1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412FBF4C-B02F-1120-8605-9212105EA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59957161-4564-6BF2-F060-CB9D4EDC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4F80-38AB-433D-B27D-2AB044AD37C9}" type="datetime1">
              <a:rPr lang="ru-KZ" smtClean="0"/>
              <a:t>15.05.2025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1DE925FD-9066-F335-8761-88CFE3BA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1D842EF7-AC4E-C915-4074-9F9AACB9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9380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181B4E2-5A6E-85C4-5DCA-7BBF7E8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DAC1535-350A-82F2-169E-53F70D12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3E2D-0B46-496E-9E63-C4210A1DBF40}" type="datetime1">
              <a:rPr lang="ru-KZ" smtClean="0"/>
              <a:t>15.05.2025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B54A4E-2179-3A0B-4409-58738B5D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FFB30D0-F088-B189-103E-8702D23E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9201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F1955E8A-7D2A-4629-A8EE-8368F7706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8B0B-BF0B-4634-9FD3-09B5C818194F}" type="datetime1">
              <a:rPr lang="ru-KZ" smtClean="0"/>
              <a:t>15.05.2025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7FE5CB8C-4E20-A509-8A6A-50DF4792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733B7BED-1C6D-FB6B-40ED-834CC315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606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D47709D-6BE5-B7DD-AF2A-8B683EC9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B5E54AE-AB86-CD9A-5B69-35A52132C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995577D2-1489-0F61-297F-EB620296B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35BDDE1-76D5-A9B9-2260-FAC0D676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FEE6-A177-4A86-A8B6-1EA545FB8855}" type="datetime1">
              <a:rPr lang="ru-KZ" smtClean="0"/>
              <a:t>15.05.2025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806E108B-843B-2FED-0E2E-6BAEF08B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5FE90407-134C-D522-E255-89E8E0E2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8715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980CD51-D45D-E7EF-01E9-700E5AC6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EA73B76-6400-C61B-961D-1C610C76C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AFBB599-9A9A-69ED-FB5E-A342AEBF2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964756E-6AD9-C76B-E9CE-055CBD70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D1ED-CE6B-4BB4-AE85-F279C8016D75}" type="datetime1">
              <a:rPr lang="ru-KZ" smtClean="0"/>
              <a:t>15.05.2025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8816265-9736-79EE-BB61-852ECC75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61061BF-32F9-58F7-D808-4C8B62FF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393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D4120CC-4157-8C28-6174-A8AF0E16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1A985D5D-18C3-3189-13FE-6B3330811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5B60C8B-1269-1006-4B6D-EB75DF396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EDB01-823A-4739-B2AA-5B8F3E50BD71}" type="datetime1">
              <a:rPr lang="ru-KZ" smtClean="0"/>
              <a:t>15.05.2025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FFAA68E-32E4-F957-1E35-524A2E71B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E6996D6-9C9A-B89C-3DB6-9BB6BAC00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DE02-C6A8-4FFC-8F62-2C6501447E4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361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EDF6D27-CA24-C610-CC50-41404D571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639"/>
            <a:ext cx="9144000" cy="1504335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Республики Казахстан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Северо-Казахстанский университет им. М.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инженерии и цифровых технологий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"Информационно-коммуникационные технологии"</a:t>
            </a:r>
            <a:endParaRPr lang="ru-K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69991AD-F2A4-1C5D-CE5E-959693FA3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826" y="2550242"/>
            <a:ext cx="9144000" cy="1331297"/>
          </a:xfrm>
        </p:spPr>
        <p:txBody>
          <a:bodyPr>
            <a:normAutofit/>
          </a:bodyPr>
          <a:lstStyle/>
          <a:p>
            <a:pPr algn="ctr"/>
            <a:r>
              <a:rPr lang="ru-RU" sz="1400" dirty="0">
                <a:latin typeface="Times New Roman"/>
                <a:cs typeface="Calibri" panose="020F0502020204030204"/>
              </a:rPr>
              <a:t>ТВОРЧЕСКИЙ ПРОЕКТ</a:t>
            </a:r>
          </a:p>
          <a:p>
            <a:r>
              <a:rPr lang="ru-RU" sz="1400" dirty="0">
                <a:latin typeface="Times New Roman"/>
                <a:cs typeface="Calibri" panose="020F0502020204030204"/>
              </a:rPr>
              <a:t>По дисциплине: «</a:t>
            </a:r>
            <a:r>
              <a:rPr lang="ru-RU" sz="1400" spc="-20" dirty="0">
                <a:latin typeface="Times New Roman"/>
                <a:cs typeface="Times New Roman"/>
              </a:rPr>
              <a:t>Протоколы</a:t>
            </a:r>
            <a:r>
              <a:rPr lang="ru-RU" sz="1400" spc="-2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и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интерфейсы</a:t>
            </a:r>
            <a:r>
              <a:rPr lang="ru-RU" sz="1400" spc="-3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компьютерных</a:t>
            </a:r>
            <a:r>
              <a:rPr lang="ru-RU" sz="1400" spc="-5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систем»</a:t>
            </a:r>
            <a:endParaRPr lang="ru-RU" sz="1400" dirty="0">
              <a:latin typeface="Times New Roman"/>
              <a:cs typeface="Times New Roman"/>
            </a:endParaRPr>
          </a:p>
          <a:p>
            <a:pPr algn="ctr"/>
            <a:r>
              <a:rPr lang="ru-RU" sz="1400" dirty="0">
                <a:latin typeface="Times New Roman"/>
                <a:cs typeface="Calibri" panose="020F0502020204030204"/>
              </a:rPr>
              <a:t>На тему: </a:t>
            </a:r>
            <a:r>
              <a:rPr lang="ru-RU" sz="1400" dirty="0" smtClean="0">
                <a:latin typeface="Times New Roman"/>
                <a:cs typeface="Calibri" panose="020F0502020204030204"/>
              </a:rPr>
              <a:t>«</a:t>
            </a:r>
            <a:r>
              <a:rPr lang="ru-RU" sz="1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Новости Точка Обзора: политика, экономика, спорт, наука и природа</a:t>
            </a:r>
            <a:r>
              <a:rPr lang="ru-RU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»</a:t>
            </a:r>
            <a:endParaRPr lang="ru-KZ" sz="14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EE08FF-B517-5B44-A0F2-E08E9ABF1696}"/>
              </a:ext>
            </a:extLst>
          </p:cNvPr>
          <p:cNvSpPr txBox="1"/>
          <p:nvPr/>
        </p:nvSpPr>
        <p:spPr>
          <a:xfrm>
            <a:off x="1523998" y="4671807"/>
            <a:ext cx="2637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Times New Roman"/>
                <a:cs typeface="Calibri"/>
              </a:rPr>
              <a:t>Выполнила: </a:t>
            </a:r>
            <a:r>
              <a:rPr lang="ru-RU" sz="1400" dirty="0" err="1" smtClean="0">
                <a:latin typeface="Times New Roman"/>
                <a:cs typeface="Calibri"/>
              </a:rPr>
              <a:t>студенка</a:t>
            </a:r>
            <a:endParaRPr lang="ru-RU" sz="1400" dirty="0">
              <a:latin typeface="Calibri" panose="020F0502020204030204"/>
              <a:cs typeface="Calibri"/>
            </a:endParaRPr>
          </a:p>
          <a:p>
            <a:r>
              <a:rPr lang="ru-RU" sz="1400" dirty="0">
                <a:latin typeface="Times New Roman"/>
                <a:cs typeface="Calibri"/>
              </a:rPr>
              <a:t>группы </a:t>
            </a:r>
            <a:r>
              <a:rPr lang="ru-RU" sz="1400" dirty="0" smtClean="0">
                <a:latin typeface="Times New Roman"/>
                <a:cs typeface="Calibri"/>
              </a:rPr>
              <a:t>АПО-23:</a:t>
            </a:r>
            <a:endParaRPr lang="ru-RU" sz="1400" dirty="0">
              <a:latin typeface="Times New Roman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FEFA81D-DF3C-5F77-F183-002B38A78D2D}"/>
              </a:ext>
            </a:extLst>
          </p:cNvPr>
          <p:cNvSpPr txBox="1"/>
          <p:nvPr/>
        </p:nvSpPr>
        <p:spPr>
          <a:xfrm>
            <a:off x="8809703" y="4671807"/>
            <a:ext cx="1858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ru-RU" sz="1400" dirty="0" smtClean="0">
                <a:latin typeface="Times New Roman"/>
                <a:cs typeface="Times New Roman"/>
              </a:rPr>
              <a:t>Кочкина К.С.</a:t>
            </a:r>
            <a:endParaRPr lang="ru-RU" sz="1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EF8B09-8DF0-EDF0-1041-A58D66F783DD}"/>
              </a:ext>
            </a:extLst>
          </p:cNvPr>
          <p:cNvSpPr txBox="1"/>
          <p:nvPr/>
        </p:nvSpPr>
        <p:spPr>
          <a:xfrm>
            <a:off x="3048000" y="598701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/>
                <a:cs typeface="Calibri" panose="020F0502020204030204"/>
              </a:rPr>
              <a:t>Петропавловск, 2025</a:t>
            </a:r>
          </a:p>
          <a:p>
            <a:pPr algn="ctr"/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73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58914BE-C5EA-44EF-887B-DB2117D3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38125"/>
            <a:ext cx="10591800" cy="19288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 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23BF46E-EBBC-4CC6-B35A-2536DAE2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10</a:t>
            </a:fld>
            <a:endParaRPr lang="ru-KZ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15" y="1500885"/>
            <a:ext cx="7989527" cy="37627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410" y="938658"/>
            <a:ext cx="2314388" cy="47442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0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410" y="938658"/>
            <a:ext cx="2314388" cy="47429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7" y="1488008"/>
            <a:ext cx="8024501" cy="38022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58914BE-C5EA-44EF-887B-DB2117D3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38125"/>
            <a:ext cx="10591800" cy="19288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тёмной теме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23BF46E-EBBC-4CC6-B35A-2536DAE2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6545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62" y="1670629"/>
            <a:ext cx="1921067" cy="40060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87" y="-156851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«Регистрация/Вход»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работающей анкетой при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помощи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12</a:t>
            </a:fld>
            <a:endParaRPr lang="ru-KZ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06" y="1670630"/>
            <a:ext cx="7608854" cy="35423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44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64" y="1670630"/>
            <a:ext cx="1921066" cy="3902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87" y="-156851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«Регистрация/Вход»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работающей анкетой при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помощи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 в тёмной теме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13</a:t>
            </a:fld>
            <a:endParaRPr lang="ru-KZ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47" y="1670630"/>
            <a:ext cx="7493841" cy="35414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39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-267946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«Экономика» с использованием библиотеки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chart.js.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адаптацией 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14</a:t>
            </a:fld>
            <a:endParaRPr lang="ru-KZ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33" y="1550989"/>
            <a:ext cx="7538825" cy="3873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74" y="1542005"/>
            <a:ext cx="1869392" cy="38829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80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821" y="1550989"/>
            <a:ext cx="1848056" cy="3955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33" y="1550989"/>
            <a:ext cx="7538825" cy="39650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-267946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«Экономика» с использованием библиотеки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chart.js.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адаптацией в тёмной теме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15</a:t>
            </a:fld>
            <a:endParaRPr lang="ru-KZ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90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691" y="1550989"/>
            <a:ext cx="1913163" cy="3873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34" y="1550989"/>
            <a:ext cx="7537296" cy="3873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-267946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«Спорт» с «красивой таблицей»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реализованная при помощи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16</a:t>
            </a:fld>
            <a:endParaRPr lang="ru-KZ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99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33" y="1550989"/>
            <a:ext cx="7538825" cy="38984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63" y="1550989"/>
            <a:ext cx="1921067" cy="387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-267946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«Спорт» с «красивой таблицей»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реализованная при помощи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 в тёмной теме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6818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63" y="1550988"/>
            <a:ext cx="2091555" cy="3873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-267946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«Наука» с реализацией просмотра видео и счётчиком скачиваний 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18</a:t>
            </a:fld>
            <a:endParaRPr lang="ru-KZ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52" y="2327851"/>
            <a:ext cx="7642630" cy="23202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23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52" y="2327852"/>
            <a:ext cx="7575636" cy="2252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64" y="1550990"/>
            <a:ext cx="2061688" cy="387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-267946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«Наука» с реализацией просмотра видео и счётчиком скачиваний при помощи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 в тёмной теме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19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1201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30AD898-CF71-4060-81E8-BAAE5805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0" y="-914399"/>
            <a:ext cx="10115549" cy="3286124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82592F4-027D-4ED5-98EE-F46B5BF80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77" y="1295399"/>
            <a:ext cx="11391543" cy="514812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Разработка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новостного сайта является весьма актуальной задачей в условиях стремительного развития цифровых технологий и увеличения потребности общества в оперативном получении информации. Современные пользователи всё чаще обращаются к онлайн-ресурсам для чтения новостей, поскольку это обеспечивает быстрый доступ к актуальной информации в любое время и с любого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устройства.</a:t>
            </a:r>
          </a:p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Особую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 проект приобретает благодаря таким функциям, как удобная навигация по категориям новостей, возможность поиска по ключевым словам и фильтрации по дате или тематике. Также важным элементом является наличие адаптивного дизайна, обеспечивающего корректное отображение сайта на различных устройствах, включая смартфоны и планшеты. Интеграция с социальными сетями способствует распространению контента и увеличению охвата аудитории, а тёмная тема и персонализация интерфейса делают использование ресурса более комфортным для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читателя.</a:t>
            </a:r>
          </a:p>
          <a:p>
            <a:pPr marL="0" indent="0" algn="just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Таким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образом, создание новостного сайта отвечает современным требованиям цифровой среды, способствует оперативному информированию населения и может эффективно использоваться как средство массовой информации, а также как инструмент для развития независимых медиа и локальных новостных проектов.</a:t>
            </a:r>
          </a:p>
          <a:p>
            <a:pPr marL="0" indent="0">
              <a:buNone/>
            </a:pPr>
            <a:endParaRPr lang="ru-KZ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50C09118-7B52-42E8-B654-1107A592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0308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64" y="1550989"/>
            <a:ext cx="1921066" cy="39392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-267946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«Природа» с реализацией просматриваемой фотогалереи при помощи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20</a:t>
            </a:fld>
            <a:endParaRPr lang="ru-KZ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" y="1550989"/>
            <a:ext cx="7645963" cy="3064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626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63" y="1550988"/>
            <a:ext cx="1921796" cy="3873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-267946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«Природа» с реализацией просматриваемой фотогалереи при помощи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адаптацией в тёмной теме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21</a:t>
            </a:fld>
            <a:endParaRPr lang="ru-KZ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6" y="1550987"/>
            <a:ext cx="7545937" cy="30043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91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8" y="1553144"/>
            <a:ext cx="4815091" cy="2128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33" y="-267946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«Природа» с реализацией просматриваемой фотогалереи при помощи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двух темах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22</a:t>
            </a:fld>
            <a:endParaRPr lang="ru-KZ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38" y="1544598"/>
            <a:ext cx="4666006" cy="21374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565" y="3758946"/>
            <a:ext cx="1502696" cy="29238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520" y="3759298"/>
            <a:ext cx="1481072" cy="2923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384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C08CF66-95D0-465E-90DB-15D5D603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ошибки 404 с 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B4F42D22-E252-4887-8BCF-31128CC0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23</a:t>
            </a:fld>
            <a:endParaRPr lang="ru-K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174" y="1518731"/>
            <a:ext cx="2803581" cy="43436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89" y="2069073"/>
            <a:ext cx="6850227" cy="32429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189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57" y="1316051"/>
            <a:ext cx="5752771" cy="44694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7874F7D-F23E-4722-969C-7963321A2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04801"/>
            <a:ext cx="10772775" cy="138588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Файловая структура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5A31E93D-07E5-4D99-9207-92F695C9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24</a:t>
            </a:fld>
            <a:endParaRPr lang="ru-KZ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13" y="1316051"/>
            <a:ext cx="5402393" cy="4476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072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3D28607-D359-4DCB-B4A9-3B388217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-304799"/>
            <a:ext cx="10601325" cy="199548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 на сайт проекта</a:t>
            </a:r>
            <a:endParaRPr lang="ru-KZ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920260A1-0D7B-4DBA-A8A7-0406D644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25</a:t>
            </a:fld>
            <a:endParaRPr lang="ru-KZ"/>
          </a:p>
        </p:txBody>
      </p:sp>
      <p:pic>
        <p:nvPicPr>
          <p:cNvPr id="18435" name="Picture 3" descr="C:\Users\alser\Downloads\qrcode_205778327_05c12d37ce1cfe9dc21a30df2b8b6d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51" y="1396704"/>
            <a:ext cx="4704993" cy="470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2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0F81130-8408-4F52-867D-419A21F34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25" y="-314325"/>
            <a:ext cx="10048875" cy="20050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3BB5709-B796-4F8C-830E-B59837F2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7750"/>
            <a:ext cx="10515601" cy="5129214"/>
          </a:xfrm>
        </p:spPr>
        <p:txBody>
          <a:bodyPr>
            <a:normAutofit/>
          </a:bodyPr>
          <a:lstStyle/>
          <a:p>
            <a:pPr marL="0" indent="450000" algn="just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и функциональный новостной сайт, который обеспечит пользователям быстрый доступ к актуальной информации, улучшит удобство взаимодействия с контентом через внедрение фильтрации, поиска и персонализации, а также обеспечит поддержку различных устройств и платформ. Проект направлен на создание удобного, информативного и адаптивного ресурса, который будет удовлетворять потребности аудитории в своевременном получении новостей и предоставлять качественный пользовательский опыт.</a:t>
            </a:r>
            <a:endParaRPr lang="ru-KZ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69A9B8E-8BBA-4C6A-84BB-6C1CEE46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382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429EB1E-F666-4BBB-90D9-354F5846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-190500"/>
            <a:ext cx="10810874" cy="1947864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B42A21F9-009B-4C10-A1CC-63A040F1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4</a:t>
            </a:fld>
            <a:endParaRPr lang="ru-KZ"/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6FCB3AF1-E7C7-4502-B027-1F2545EB11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2925" y="1140419"/>
            <a:ext cx="11287125" cy="472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buNone/>
            </a:pP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Разработка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 </a:t>
            </a: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минимум трёх логических разделов в едином дизайне, соответствующем требованиям UI. В проекте должны быть предусмотрены две темы (светлая и тёмная), реализованные через разные CSS файлы.</a:t>
            </a:r>
          </a:p>
          <a:p>
            <a:pPr marL="0" indent="0" algn="just">
              <a:buNone/>
            </a:pP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Реализация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адаптивного дизайна (UX)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Проект должен иметь адаптивный дизайн, который корректно отображается как на компьютерах, так и на мобильных устройствах, обеспечивая удобство пользования на любых экранах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Реализация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 и списков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На страницах проекта должна быть реализована «красивая таблица» с помощью CSS и список с художественными маркерами, добавляющими эстетическую ценность. Также на сайте должны быть использованы трансформации, переходы и анимации для улучшения визуального восприятия.</a:t>
            </a:r>
          </a:p>
          <a:p>
            <a:pPr marL="0" indent="0" algn="just">
              <a:buNone/>
            </a:pP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Разработка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интерфейса фотогалереи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Проект должен содержать функционал фотогалереи с возможностью просмотра изображений, что сделает сайт более интерактивным и визуально привлекательным.</a:t>
            </a:r>
          </a:p>
          <a:p>
            <a:pPr marL="0" indent="0" algn="just">
              <a:buNone/>
            </a:pP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Интеграция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динамического содержимого с DHTML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Реализация динамического контента с использованием DHTML (динамический HTML), что позволит обновлять содержимое страниц без перезагрузки.</a:t>
            </a:r>
          </a:p>
          <a:p>
            <a:pPr marL="0" indent="0" algn="just">
              <a:buNone/>
            </a:pP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Использование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динамического содержимого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В проекте должны быть использованы скрипты на языке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создания динамических элементов, в том числе реализации тематического графика с помощью библиотеки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chart.js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35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D0C6765-880C-4932-8938-4077636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136525"/>
            <a:ext cx="100584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реализуется проект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98ADFE5-F5A9-4F4D-A8A3-35A8707AC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47775"/>
            <a:ext cx="10648950" cy="492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Проект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 для создания современного новостного сайта, который предоставляет пользователям удобный доступ к актуальной информации и мультимедийному контенту. Он обеспечивает адаптивный дизайн, динамическое содержимое и интерактивные функции, такие как фотогалерея и графики, для улучшения взаимодействия с аудиторией. Публикация проекта в интернете позволяет расширить охват аудитории и эффективно информировать пользователей.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50260D-8209-4A1E-876A-757A870E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5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327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BC2D8C6-34BA-491C-9E23-E4C90DAE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"/>
            <a:ext cx="10401300" cy="169068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2143E07-BE61-4686-BFD9-2B8F036CA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381126"/>
            <a:ext cx="10791825" cy="4795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 проекта заключается в создании удобной и доступной платформы для оперативного предоставления актуальной информации пользователям. Реализация адаптивного дизайна, динамического контента и интерактивных элементов позволяет значительно улучшить пользовательский опыт и повысить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вовлечённость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аудитории. Кроме того, проект способствует развитию медиа-пространства, обеспечивая доступ к новостям с различных устройств и увеличивая охват аудитории через интернет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5C78B29-709C-4AAB-B568-0984D8F0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9005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2DE9711-B482-4D87-84BC-F38BA60B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85725"/>
            <a:ext cx="10801350" cy="17764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характеристик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подобных сайтов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7CECA78-AD47-44C6-8B5A-E1A433B5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7</a:t>
            </a:fld>
            <a:endParaRPr lang="ru-KZ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3" y="1235965"/>
            <a:ext cx="10076297" cy="4351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31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2DCF3BC-2E5B-4C2D-AB14-628BBEF9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-219075"/>
            <a:ext cx="10753725" cy="19097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66411AF5-B1C4-4972-BA2A-FB0334E8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8</a:t>
            </a:fld>
            <a:endParaRPr lang="ru-KZ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3" y="1227420"/>
            <a:ext cx="8114658" cy="4351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738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D020B8F-E066-4E0C-A492-DD003444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219075"/>
            <a:ext cx="10858500" cy="1909764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по анализу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2BBB27D-2E77-404F-A721-1D9ADA3B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9</a:t>
            </a:fld>
            <a:endParaRPr lang="ru-KZ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914" y="1039412"/>
            <a:ext cx="11390832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Сайт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BBC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CNN 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Guardian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ориентированы на глобальную аудиторию и предлагают разнообразие контента, включая новости, видео и подкасты. Они активно обеспечивают информацию на международном уровне. В то время как РБК и RT фокусируются на российской аудитории и предоставляют контент, связанный с экономикой, политикой и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аналитикой. С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точки зрения функционала, BBC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CNN 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Guardian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обеспечивают пользователям новости, видео и подкасты, 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Guardian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также включает аналитику и блоги. РБК акцентирует внимание на бизнесе и финансах, предоставляя новостные и экономические обзоры. RT сочетает новости, видео и аналитику, с фокусом на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политику. В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 навигации и дизайна, BBC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Guardian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предлагают интуитивно понятный,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минималистичный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интерфейс, где акцент сделан на информацию и чистоту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CNN отличается ярким и пестрым интерфейсом, который делает сайт менее органичным, но сохраняет хорошую читаемость. РБК выглядит перегруженным из-за большого количества контента и плохо заметных иконок, что усложняет навигацию. RT обладает средней сложностью навигации и использует зеленую и белую гамму, которая делает сайт визуально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упорядоченным. Что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касается технологической производительности, все сайты продемонстрировали отличную кросс-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браузерность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обеспечивая корректную работу в разных браузерах. Адаптивность была наивысшей у BBC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CNN (10/10), в то время как РБК и RT показали несколько худшие результаты. Производительность сайтов также варьируется: BBC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Guardian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имеют лучшие показатели (среднее время загрузки — 3.2 и 3.8 секунд), в то время как РБК показал наибольшее время загрузки (4.5 секунд). Доступность наилучше у BBC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 минимальными ошибками, тогда как у РБК и RT было выявлено больше проблем с доступностью, включая ошибки контраста и сложности с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ARIA-метками. Подводя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итог, можно сказать, что BBC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Guardian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показывают наилучшие результаты по всем основным показателям, включая навигацию, дизайн и производительность. РБК и RT нуждаются в улучшении адаптивности, доступности и упрощении дизайна для улучшения удобства пользователей.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1061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A67AED89A06AE4AB76CC80FCA1458BB" ma:contentTypeVersion="5" ma:contentTypeDescription="Создание документа." ma:contentTypeScope="" ma:versionID="ed935cef1a4f4dc693f85ff4c807dc72">
  <xsd:schema xmlns:xsd="http://www.w3.org/2001/XMLSchema" xmlns:xs="http://www.w3.org/2001/XMLSchema" xmlns:p="http://schemas.microsoft.com/office/2006/metadata/properties" xmlns:ns2="b8d8715f-eb66-4b70-943f-b514dfef0a58" targetNamespace="http://schemas.microsoft.com/office/2006/metadata/properties" ma:root="true" ma:fieldsID="8254423c1bd50861c5e87dd9feab6d4b" ns2:_="">
    <xsd:import namespace="b8d8715f-eb66-4b70-943f-b514dfef0a5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8715f-eb66-4b70-943f-b514dfef0a5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b8d8715f-eb66-4b70-943f-b514dfef0a58" xsi:nil="true"/>
  </documentManagement>
</p:properties>
</file>

<file path=customXml/itemProps1.xml><?xml version="1.0" encoding="utf-8"?>
<ds:datastoreItem xmlns:ds="http://schemas.openxmlformats.org/officeDocument/2006/customXml" ds:itemID="{FD8135EC-4619-4EB9-9117-197D62EC18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9084F7-95DE-4DA1-AF1E-9270943641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8715f-eb66-4b70-943f-b514dfef0a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9B7564-71E7-420D-973D-AC7DCC67BE70}">
  <ds:schemaRefs>
    <ds:schemaRef ds:uri="http://schemas.microsoft.com/office/2006/metadata/properties"/>
    <ds:schemaRef ds:uri="http://schemas.microsoft.com/office/infopath/2007/PartnerControls"/>
    <ds:schemaRef ds:uri="b8d8715f-eb66-4b70-943f-b514dfef0a5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344</Words>
  <Application>Microsoft Office PowerPoint</Application>
  <PresentationFormat>Произвольный</PresentationFormat>
  <Paragraphs>69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Министерство науки и высшего образования Республики Казахстан Северо-Казахстанский университет им. М. Козыбаева Факультет инженерии и цифровых технологий Кафедра "Информационно-коммуникационные технологии"</vt:lpstr>
      <vt:lpstr>Актуальность проекта</vt:lpstr>
      <vt:lpstr>Цель проекта</vt:lpstr>
      <vt:lpstr>Задачи проекта</vt:lpstr>
      <vt:lpstr>Для чего реализуется проект</vt:lpstr>
      <vt:lpstr>Практическая значимость проекта</vt:lpstr>
      <vt:lpstr>Анализ характеристик 3 подобных сайтов</vt:lpstr>
      <vt:lpstr>Продолжение</vt:lpstr>
      <vt:lpstr>Вывод по анализу</vt:lpstr>
      <vt:lpstr>Главная страница с адаптацией</vt:lpstr>
      <vt:lpstr>Главная страница с адаптацией в тёмной теме</vt:lpstr>
      <vt:lpstr>Страница «Регистрация/Вход» с работающей анкетой при помощи JS с адаптацией</vt:lpstr>
      <vt:lpstr>Страница «Регистрация/Вход» с работающей анкетой при помощи JS с адаптацией в тёмной теме</vt:lpstr>
      <vt:lpstr>Страница «Экономика» с использованием библиотеки chart.js. и адаптацией </vt:lpstr>
      <vt:lpstr>Страница «Экономика» с использованием библиотеки chart.js. и адаптацией в тёмной теме</vt:lpstr>
      <vt:lpstr>Страница «Спорт» с «красивой таблицей» реализованная при помощи CSS с адаптацией</vt:lpstr>
      <vt:lpstr>Страница «Спорт» с «красивой таблицей» реализованная при помощи CSS с адаптацией в тёмной теме</vt:lpstr>
      <vt:lpstr>Страница «Наука» с реализацией просмотра видео и счётчиком скачиваний с адаптацией</vt:lpstr>
      <vt:lpstr>Страница «Наука» с реализацией просмотра видео и счётчиком скачиваний при помощи CSS с адаптацией в тёмной теме</vt:lpstr>
      <vt:lpstr>Страница «Природа» с реализацией просматриваемой фотогалереи при помощи JS с адаптацией</vt:lpstr>
      <vt:lpstr>Страница «Природа» с реализацией просматриваемой фотогалереи при помощи JS с адаптацией в тёмной теме</vt:lpstr>
      <vt:lpstr>Страница «Природа» с реализацией просматриваемой фотогалереи при помощи JS в двух темах</vt:lpstr>
      <vt:lpstr>Страница ошибки 404 с адаптацией</vt:lpstr>
      <vt:lpstr>Файловая структура проекта</vt:lpstr>
      <vt:lpstr>QR-код на сайт проекта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РЕСПУБЛИКИ КАЗАХСТАН СЕВЕРО-КАЗАХСТАНСКИЙ УНИВЕРСИТЕТ ИМ. М. КОЗЫБАЕВА ФАКУЛЬТЕТ ИНЖЕНЕРИИ И ЦИФРОВЫХ ТЕХНОЛОГИЙ КАФЕДРА "ИНФОРМАЦИОННО-КОММУНИКАЦИОННЫЕ ТЕХНОЛОГИИ"</dc:title>
  <dc:creator>Айман Жамантикова</dc:creator>
  <cp:lastModifiedBy>alserasus1@outlook.com</cp:lastModifiedBy>
  <cp:revision>53</cp:revision>
  <dcterms:created xsi:type="dcterms:W3CDTF">2023-12-12T07:26:47Z</dcterms:created>
  <dcterms:modified xsi:type="dcterms:W3CDTF">2025-05-15T07:49:30Z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0x010100AA67AED89A06AE4AB76CC80FCA1458BB</vt:lpwstr>
  </property>
</Properties>
</file>